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57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58" r:id="rId19"/>
    <p:sldId id="274" r:id="rId20"/>
    <p:sldId id="275" r:id="rId21"/>
    <p:sldId id="276" r:id="rId22"/>
    <p:sldId id="277" r:id="rId23"/>
    <p:sldId id="278" r:id="rId24"/>
    <p:sldId id="279" r:id="rId25"/>
    <p:sldId id="281" r:id="rId26"/>
    <p:sldId id="283" r:id="rId27"/>
    <p:sldId id="284" r:id="rId28"/>
    <p:sldId id="285" r:id="rId29"/>
    <p:sldId id="287" r:id="rId30"/>
    <p:sldId id="288" r:id="rId31"/>
    <p:sldId id="289" r:id="rId32"/>
    <p:sldId id="290" r:id="rId33"/>
    <p:sldId id="291" r:id="rId34"/>
    <p:sldId id="292" r:id="rId35"/>
    <p:sldId id="286" r:id="rId36"/>
    <p:sldId id="293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7" autoAdjust="0"/>
    <p:restoredTop sz="94660"/>
  </p:normalViewPr>
  <p:slideViewPr>
    <p:cSldViewPr snapToGrid="0">
      <p:cViewPr>
        <p:scale>
          <a:sx n="50" d="100"/>
          <a:sy n="50" d="100"/>
        </p:scale>
        <p:origin x="1374" y="5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5EDCD-9966-42C8-8AF4-1C126C44DF22}" type="datetimeFigureOut">
              <a:rPr lang="en-US" smtClean="0"/>
              <a:t>1/7/2017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09CA0-1374-4C5A-A78F-3329BA358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314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5EDCD-9966-42C8-8AF4-1C126C44DF22}" type="datetimeFigureOut">
              <a:rPr lang="en-US" smtClean="0"/>
              <a:t>1/7/2017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09CA0-1374-4C5A-A78F-3329BA358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0874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5EDCD-9966-42C8-8AF4-1C126C44DF22}" type="datetimeFigureOut">
              <a:rPr lang="en-US" smtClean="0"/>
              <a:t>1/7/2017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09CA0-1374-4C5A-A78F-3329BA358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7922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5EDCD-9966-42C8-8AF4-1C126C44DF22}" type="datetimeFigureOut">
              <a:rPr lang="en-US" smtClean="0"/>
              <a:t>1/7/2017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09CA0-1374-4C5A-A78F-3329BA358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0538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5EDCD-9966-42C8-8AF4-1C126C44DF22}" type="datetimeFigureOut">
              <a:rPr lang="en-US" smtClean="0"/>
              <a:t>1/7/2017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09CA0-1374-4C5A-A78F-3329BA358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2899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5EDCD-9966-42C8-8AF4-1C126C44DF22}" type="datetimeFigureOut">
              <a:rPr lang="en-US" smtClean="0"/>
              <a:t>1/7/2017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09CA0-1374-4C5A-A78F-3329BA358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4260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5EDCD-9966-42C8-8AF4-1C126C44DF22}" type="datetimeFigureOut">
              <a:rPr lang="en-US" smtClean="0"/>
              <a:t>1/7/2017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09CA0-1374-4C5A-A78F-3329BA358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1367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5EDCD-9966-42C8-8AF4-1C126C44DF22}" type="datetimeFigureOut">
              <a:rPr lang="en-US" smtClean="0"/>
              <a:t>1/7/2017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09CA0-1374-4C5A-A78F-3329BA358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81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5EDCD-9966-42C8-8AF4-1C126C44DF22}" type="datetimeFigureOut">
              <a:rPr lang="en-US" smtClean="0"/>
              <a:t>1/7/2017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09CA0-1374-4C5A-A78F-3329BA358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3452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5EDCD-9966-42C8-8AF4-1C126C44DF22}" type="datetimeFigureOut">
              <a:rPr lang="en-US" smtClean="0"/>
              <a:t>1/7/2017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09CA0-1374-4C5A-A78F-3329BA358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723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5EDCD-9966-42C8-8AF4-1C126C44DF22}" type="datetimeFigureOut">
              <a:rPr lang="en-US" smtClean="0"/>
              <a:t>1/7/2017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09CA0-1374-4C5A-A78F-3329BA358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3690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C5EDCD-9966-42C8-8AF4-1C126C44DF22}" type="datetimeFigureOut">
              <a:rPr lang="en-US" smtClean="0"/>
              <a:t>1/7/2017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B09CA0-1374-4C5A-A78F-3329BA358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1290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8691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8275" y="762000"/>
            <a:ext cx="9315450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5485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3037" y="771525"/>
            <a:ext cx="9305925" cy="531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3950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776287"/>
            <a:ext cx="9296400" cy="530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3901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3512" y="776287"/>
            <a:ext cx="9324975" cy="530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6987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2087" y="795337"/>
            <a:ext cx="9267825" cy="526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612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2412" y="1781175"/>
            <a:ext cx="4067175" cy="329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8372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0700" y="995362"/>
            <a:ext cx="8610600" cy="486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3970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3512" y="795337"/>
            <a:ext cx="9324975" cy="526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1485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781050"/>
            <a:ext cx="9296400" cy="529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9682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1612" y="828675"/>
            <a:ext cx="924877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6114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3037" y="776287"/>
            <a:ext cx="9305925" cy="530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6690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900" y="823912"/>
            <a:ext cx="9220200" cy="521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8798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0662" y="833437"/>
            <a:ext cx="9210675" cy="519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8186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1137" y="814387"/>
            <a:ext cx="9229725" cy="522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1845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6440" y="495593"/>
            <a:ext cx="9201150" cy="521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2914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8275" y="795337"/>
            <a:ext cx="9315450" cy="526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9680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900" y="828675"/>
            <a:ext cx="9220200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010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900" y="828675"/>
            <a:ext cx="9220200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6093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1612" y="809625"/>
            <a:ext cx="9248775" cy="523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7702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1137" y="804862"/>
            <a:ext cx="9229725" cy="524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8608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0187" y="842962"/>
            <a:ext cx="9191625" cy="517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1632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8275" y="790575"/>
            <a:ext cx="9315450" cy="527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9877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9712" y="976312"/>
            <a:ext cx="9172575" cy="490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9091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1612" y="814387"/>
            <a:ext cx="9248775" cy="522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5087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5425" y="819150"/>
            <a:ext cx="9201150" cy="521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4767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1612" y="809625"/>
            <a:ext cx="9248775" cy="523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4361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0187" y="828675"/>
            <a:ext cx="91916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532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2350" y="272492"/>
            <a:ext cx="4316385" cy="276550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7933" y="3543769"/>
            <a:ext cx="4295798" cy="293706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7377" y="142108"/>
            <a:ext cx="4288936" cy="2895890"/>
          </a:xfrm>
          <a:prstGeom prst="rect">
            <a:avLst/>
          </a:prstGeom>
        </p:spPr>
      </p:pic>
      <p:pic>
        <p:nvPicPr>
          <p:cNvPr id="6" name="Picture 2" descr="Image result for matrix multiplication column vector linear combinati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486" y="3401661"/>
            <a:ext cx="4819650" cy="2886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830340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r="28273"/>
          <a:stretch/>
        </p:blipFill>
        <p:spPr>
          <a:xfrm rot="16200000">
            <a:off x="1962732" y="1353129"/>
            <a:ext cx="6561566" cy="4448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787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3037" y="785812"/>
            <a:ext cx="9305925" cy="528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7704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8275" y="757237"/>
            <a:ext cx="9315450" cy="534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9412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8275" y="766762"/>
            <a:ext cx="9315450" cy="532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4366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3037" y="800100"/>
            <a:ext cx="9305925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7739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8275" y="781050"/>
            <a:ext cx="9315450" cy="529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6017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800100"/>
            <a:ext cx="9296400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1964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10470</TotalTime>
  <Words>0</Words>
  <Application>Microsoft Office PowerPoint</Application>
  <PresentationFormat>Widescreen</PresentationFormat>
  <Paragraphs>0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Sonya Sawtelle</dc:creator>
  <cp:lastModifiedBy>Sonya Sawtelle</cp:lastModifiedBy>
  <cp:revision>45</cp:revision>
  <dcterms:created xsi:type="dcterms:W3CDTF">2016-09-26T20:33:05Z</dcterms:created>
  <dcterms:modified xsi:type="dcterms:W3CDTF">2017-01-07T17:33:01Z</dcterms:modified>
</cp:coreProperties>
</file>